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570F859-8614-4590-AF8B-CFCB0846725C}">
          <p14:sldIdLst>
            <p14:sldId id="256"/>
            <p14:sldId id="257"/>
          </p14:sldIdLst>
        </p14:section>
        <p14:section name="Naamloze sectie" id="{6EDED587-3958-475D-A146-C20C154D18E7}">
          <p14:sldIdLst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Professionele ontwikkeling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6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Terugblik vorige les </a:t>
            </a:r>
          </a:p>
          <a:p>
            <a:r>
              <a:rPr lang="nl-NL" dirty="0"/>
              <a:t>Theorie gesprekscyclus (+ beoordeling stagiaires en vrijwilligers </a:t>
            </a:r>
          </a:p>
          <a:p>
            <a:r>
              <a:rPr lang="nl-NL" dirty="0"/>
              <a:t>360 graden feedback formulier opstellen aan de hand van het kwalificatiedossier en beroepsprofiel. </a:t>
            </a:r>
            <a:r>
              <a:rPr lang="nl-NL" dirty="0" err="1"/>
              <a:t>Adhv</a:t>
            </a:r>
            <a:r>
              <a:rPr lang="nl-NL" dirty="0"/>
              <a:t> POP en PAP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797" y="3726442"/>
            <a:ext cx="2149426" cy="21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6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Theorie gesprekcyclus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022574" y="2411896"/>
            <a:ext cx="2438400" cy="1086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Doelstellingengesprek</a:t>
            </a:r>
          </a:p>
        </p:txBody>
      </p:sp>
      <p:sp>
        <p:nvSpPr>
          <p:cNvPr id="5" name="Rechthoek 4"/>
          <p:cNvSpPr/>
          <p:nvPr/>
        </p:nvSpPr>
        <p:spPr>
          <a:xfrm>
            <a:off x="6705600" y="4492487"/>
            <a:ext cx="2584174" cy="1166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Functioneringgesprek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3180522" y="4492487"/>
            <a:ext cx="2623930" cy="1166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Beoordelingsgesprek</a:t>
            </a:r>
          </a:p>
        </p:txBody>
      </p:sp>
      <p:cxnSp>
        <p:nvCxnSpPr>
          <p:cNvPr id="9" name="Gekromde verbindingslijn 8"/>
          <p:cNvCxnSpPr/>
          <p:nvPr/>
        </p:nvCxnSpPr>
        <p:spPr>
          <a:xfrm rot="5400000" flipH="1" flipV="1">
            <a:off x="4127318" y="3631832"/>
            <a:ext cx="862861" cy="424070"/>
          </a:xfrm>
          <a:prstGeom prst="curvedConnector3">
            <a:avLst>
              <a:gd name="adj1" fmla="val 9146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kromde verbindingslijn 10"/>
          <p:cNvCxnSpPr/>
          <p:nvPr/>
        </p:nvCxnSpPr>
        <p:spPr>
          <a:xfrm rot="16200000" flipH="1">
            <a:off x="7496313" y="3715025"/>
            <a:ext cx="717829" cy="284923"/>
          </a:xfrm>
          <a:prstGeom prst="curvedConnector3">
            <a:avLst>
              <a:gd name="adj1" fmla="val 1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omde verbindingslijn 40"/>
          <p:cNvCxnSpPr/>
          <p:nvPr/>
        </p:nvCxnSpPr>
        <p:spPr>
          <a:xfrm rot="10800000">
            <a:off x="5393635" y="6071155"/>
            <a:ext cx="1895061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85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360° Graden feedback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438" y="2503147"/>
            <a:ext cx="4738893" cy="2547155"/>
          </a:xfrm>
        </p:spPr>
      </p:pic>
      <p:sp>
        <p:nvSpPr>
          <p:cNvPr id="5" name="Tekstvak 4"/>
          <p:cNvSpPr txBox="1"/>
          <p:nvPr/>
        </p:nvSpPr>
        <p:spPr>
          <a:xfrm>
            <a:off x="1295402" y="2503147"/>
            <a:ext cx="46411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Opdracht:</a:t>
            </a:r>
          </a:p>
          <a:p>
            <a:endParaRPr lang="nl-NL" dirty="0"/>
          </a:p>
          <a:p>
            <a:r>
              <a:rPr lang="nl-NL" sz="2400" dirty="0"/>
              <a:t>- 360 graden formulier opstellen a.d.h.v. het beroepsprofiel of het kwalificatiedossier.</a:t>
            </a:r>
          </a:p>
        </p:txBody>
      </p:sp>
    </p:spTree>
    <p:extLst>
      <p:ext uri="{BB962C8B-B14F-4D97-AF65-F5344CB8AC3E}">
        <p14:creationId xmlns:p14="http://schemas.microsoft.com/office/powerpoint/2010/main" val="1446251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55</Words>
  <Application>Microsoft Office PowerPoint</Application>
  <PresentationFormat>Breedbeeld</PresentationFormat>
  <Paragraphs>13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Organisch</vt:lpstr>
      <vt:lpstr>Professionele ontwikkeling</vt:lpstr>
      <vt:lpstr>Lesprogramma</vt:lpstr>
      <vt:lpstr>Theorie gesprekcyclus</vt:lpstr>
      <vt:lpstr>360° Graden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Professionele ontwikkeling</dc:title>
  <dc:creator>Denise Dobber</dc:creator>
  <cp:lastModifiedBy>Denise Dobber</cp:lastModifiedBy>
  <cp:revision>3</cp:revision>
  <dcterms:created xsi:type="dcterms:W3CDTF">2017-02-13T11:28:56Z</dcterms:created>
  <dcterms:modified xsi:type="dcterms:W3CDTF">2017-02-13T11:52:50Z</dcterms:modified>
</cp:coreProperties>
</file>